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D342A-85EF-4A13-93FF-D963E1271EA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DA46B-DE91-4BBC-8528-85BB562DE3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DA46B-DE91-4BBC-8528-85BB562DE38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6436" y="1524000"/>
            <a:ext cx="6631128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6437" y="4876800"/>
            <a:ext cx="53734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yw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4046082" y="0"/>
            <a:ext cx="5097917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Prostokąt 10"/>
          <p:cNvSpPr/>
          <p:nvPr/>
        </p:nvSpPr>
        <p:spPr>
          <a:xfrm>
            <a:off x="4114680" y="0"/>
            <a:ext cx="5029319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6128" y="685800"/>
            <a:ext cx="3201234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456128" y="4724400"/>
            <a:ext cx="3201234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.&#10;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pl-PL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D4138AB-E472-447F-A02E-49B88728611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CF5CA5-C478-432F-B864-6F6D1F115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D4138AB-E472-447F-A02E-49B88728611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CF5CA5-C478-432F-B864-6F6D1F115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258750" y="685801"/>
            <a:ext cx="914639" cy="54864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970613" y="685800"/>
            <a:ext cx="6116642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D4138AB-E472-447F-A02E-49B88728611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CF5CA5-C478-432F-B864-6F6D1F115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D4138AB-E472-447F-A02E-49B88728611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CF5CA5-C478-432F-B864-6F6D1F115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0613" y="3429000"/>
            <a:ext cx="7202776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70612" y="685800"/>
            <a:ext cx="5659324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D4138AB-E472-447F-A02E-49B88728611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CF5CA5-C478-432F-B864-6F6D1F115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970613" y="1828800"/>
            <a:ext cx="3487057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4686329" y="1828801"/>
            <a:ext cx="3487060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pl-PL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D4138AB-E472-447F-A02E-49B88728611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CF5CA5-C478-432F-B864-6F6D1F115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485690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970613" y="2438400"/>
            <a:ext cx="3487057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686330" y="1676400"/>
            <a:ext cx="3487059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4686330" y="2438400"/>
            <a:ext cx="348705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pl-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D4138AB-E472-447F-A02E-49B88728611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CF5CA5-C478-432F-B864-6F6D1F115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D4138AB-E472-447F-A02E-49B88728611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CF5CA5-C478-432F-B864-6F6D1F115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pl-PL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D4138AB-E472-447F-A02E-49B88728611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CF5CA5-C478-432F-B864-6F6D1F115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1" name="Prostokąt 10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572000" y="685800"/>
            <a:ext cx="4114799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pl-PL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D4138AB-E472-447F-A02E-49B88728611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CF5CA5-C478-432F-B864-6F6D1F115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456128" y="0"/>
            <a:ext cx="3663626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13" name="Prostokąt 12"/>
          <p:cNvSpPr/>
          <p:nvPr/>
        </p:nvSpPr>
        <p:spPr>
          <a:xfrm>
            <a:off x="524726" y="0"/>
            <a:ext cx="3526431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0612" y="685800"/>
            <a:ext cx="268675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70612" y="4724400"/>
            <a:ext cx="268675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.&#10;"/>
          <p:cNvSpPr>
            <a:spLocks noGrp="1"/>
          </p:cNvSpPr>
          <p:nvPr>
            <p:ph type="pic" idx="1"/>
          </p:nvPr>
        </p:nvSpPr>
        <p:spPr>
          <a:xfrm>
            <a:off x="4572000" y="685800"/>
            <a:ext cx="4115872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endParaRPr lang="pl-PL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D4138AB-E472-447F-A02E-49B88728611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DCF5CA5-C478-432F-B864-6F6D1F115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970613" y="1828800"/>
            <a:ext cx="72027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970613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001122" y="6400801"/>
            <a:ext cx="9903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38AB-E472-447F-A02E-49B887286111}" type="datetimeFigureOut">
              <a:rPr lang="pl-PL" smtClean="0"/>
              <a:pPr/>
              <a:t>26.04.2017</a:t>
            </a:fld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7258749" y="6400801"/>
            <a:ext cx="91464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5CA5-C478-432F-B864-6F6D1F115E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5008" y="1772816"/>
            <a:ext cx="8928992" cy="1656184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cene3d>
              <a:camera prst="isometricOffAxis1Righ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pl-PL" sz="7200" cap="all" dirty="0" smtClean="0">
                <a:solidFill>
                  <a:schemeClr val="bg2">
                    <a:lumMod val="75000"/>
                  </a:schemeClr>
                </a:solidFill>
                <a:latin typeface="Broadway" pitchFamily="82" charset="0"/>
              </a:rPr>
              <a:t>ZUS = </a:t>
            </a:r>
            <a:r>
              <a:rPr lang="pl-PL" sz="7200" cap="all" dirty="0" err="1" smtClean="0">
                <a:solidFill>
                  <a:schemeClr val="bg2">
                    <a:lumMod val="75000"/>
                  </a:schemeClr>
                </a:solidFill>
                <a:latin typeface="Broadway" pitchFamily="82" charset="0"/>
              </a:rPr>
              <a:t>SPOKOJNa</a:t>
            </a:r>
            <a:r>
              <a:rPr lang="pl-PL" sz="7200" cap="all" dirty="0" smtClean="0">
                <a:solidFill>
                  <a:schemeClr val="bg2">
                    <a:lumMod val="75000"/>
                  </a:schemeClr>
                </a:solidFill>
                <a:latin typeface="Broadway" pitchFamily="82" charset="0"/>
              </a:rPr>
              <a:t> przyszłość</a:t>
            </a:r>
            <a:endParaRPr lang="pl-PL" sz="7200" cap="all" dirty="0">
              <a:solidFill>
                <a:schemeClr val="bg2">
                  <a:lumMod val="75000"/>
                </a:schemeClr>
              </a:solidFill>
              <a:latin typeface="Broadway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79712" y="4797152"/>
            <a:ext cx="5373499" cy="990600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Zapraszamy DO OBEJrzENIa PREZENTACJI NA TEMAT ,, CZY WARTO PŁACIC SKŁADKI zus ?” </a:t>
            </a:r>
            <a:endParaRPr lang="pl-PL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87624" y="69269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Wniosek: Pracując uczciwie pracodawca opłaca za ciebie składki więc nie musisz się martwic o przyszłość.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979712" y="198884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Comic Sans MS" pitchFamily="66" charset="0"/>
              </a:rPr>
              <a:t>Dziękujemy za Uwagę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411760" y="306896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Comic Sans MS" pitchFamily="66" charset="0"/>
              </a:rPr>
              <a:t>Liliana Sarnecka </a:t>
            </a:r>
          </a:p>
          <a:p>
            <a:pPr algn="ctr"/>
            <a:r>
              <a:rPr lang="pl-PL" sz="2400" dirty="0" smtClean="0">
                <a:latin typeface="Comic Sans MS" pitchFamily="66" charset="0"/>
              </a:rPr>
              <a:t>Kinga Marasek </a:t>
            </a:r>
          </a:p>
          <a:p>
            <a:pPr algn="ctr"/>
            <a:r>
              <a:rPr lang="pl-PL" sz="2400" dirty="0" smtClean="0">
                <a:latin typeface="Comic Sans MS" pitchFamily="66" charset="0"/>
              </a:rPr>
              <a:t>Angelika Danielik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5517232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dirty="0" smtClean="0">
              <a:latin typeface="Comic Sans MS" pitchFamily="66" charset="0"/>
            </a:endParaRPr>
          </a:p>
          <a:p>
            <a:pPr algn="ctr"/>
            <a:r>
              <a:rPr lang="pl-PL" sz="2000" dirty="0" smtClean="0">
                <a:latin typeface="Comic Sans MS" pitchFamily="66" charset="0"/>
              </a:rPr>
              <a:t>Osoby pomagające przy projekcie</a:t>
            </a:r>
            <a:r>
              <a:rPr lang="pl-PL" sz="2000" dirty="0" smtClean="0">
                <a:latin typeface="Comic Sans MS" pitchFamily="66" charset="0"/>
              </a:rPr>
              <a:t>: </a:t>
            </a:r>
            <a:r>
              <a:rPr lang="pl-PL" sz="2000" dirty="0" smtClean="0">
                <a:latin typeface="Comic Sans MS" pitchFamily="66" charset="0"/>
              </a:rPr>
              <a:t>Wiktoria Tatar , Martyna Gajewska , Mateusz Bernacik , Jakub Chachuła</a:t>
            </a:r>
            <a:endParaRPr lang="pl-PL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Pulpit\projekt zus\zdjecia 2017 6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729708" y="2983260"/>
            <a:ext cx="429309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Pulpit\projekt zus\zdjecia 2017 6496.jpg"/>
          <p:cNvPicPr>
            <a:picLocks noChangeAspect="1" noChangeArrowheads="1"/>
          </p:cNvPicPr>
          <p:nvPr/>
        </p:nvPicPr>
        <p:blipFill>
          <a:blip r:embed="rId3" cstate="print"/>
          <a:srcRect l="20000" t="-1299" r="28000"/>
          <a:stretch>
            <a:fillRect/>
          </a:stretch>
        </p:blipFill>
        <p:spPr bwMode="auto">
          <a:xfrm>
            <a:off x="467544" y="2564904"/>
            <a:ext cx="3916509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1475656" y="116632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Chcemy wam przedstawić dwa małżeństwa na pierwszy rzut oka podobne do siebie ale różni ich jedna ważna rzecz 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11560" y="126876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Mateusz i Wiktoria są małżeństwem od 2 lat. Mateusz dobrze zarabia lecz pracuje na ,,czarno”. 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148064" y="126876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Kuba i Martyna są małżeństwem od 2 lat. Kuba ma  dobrze płatną i uczciwą prace.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User\Pulpit\projekt zus\zdjecia 2017 6179.jpg"/>
          <p:cNvPicPr>
            <a:picLocks noChangeAspect="1" noChangeArrowheads="1"/>
          </p:cNvPicPr>
          <p:nvPr/>
        </p:nvPicPr>
        <p:blipFill>
          <a:blip r:embed="rId2" cstate="print"/>
          <a:srcRect r="2238"/>
          <a:stretch>
            <a:fillRect/>
          </a:stretch>
        </p:blipFill>
        <p:spPr bwMode="auto">
          <a:xfrm>
            <a:off x="5076056" y="2492896"/>
            <a:ext cx="3744416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\Pulpit\projekt zus\zdjecia 2017 6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24682" y="2807767"/>
            <a:ext cx="4437108" cy="3807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2195736" y="26064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Comic Sans MS" pitchFamily="66" charset="0"/>
              </a:rPr>
              <a:t>Pewnego dnia : 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528" y="98072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pPr algn="ctr"/>
            <a:r>
              <a:rPr lang="pl-PL" dirty="0" smtClean="0">
                <a:latin typeface="Comic Sans MS" pitchFamily="66" charset="0"/>
              </a:rPr>
              <a:t>Mateusz naprawiając rynnę spadł z drabiny i natychmiast został przewieziony do szpitala.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860032" y="1268760"/>
            <a:ext cx="428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Kuba biegnąc do samochodu, poślizgnął się i spadł z schodów i natychmiast został przewieziony do szpitala.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Pulpit\projekt zus\zdjecia 2017 6147.jpg"/>
          <p:cNvPicPr>
            <a:picLocks noChangeAspect="1" noChangeArrowheads="1"/>
          </p:cNvPicPr>
          <p:nvPr/>
        </p:nvPicPr>
        <p:blipFill>
          <a:blip r:embed="rId2" cstate="print"/>
          <a:srcRect l="7792" r="3536"/>
          <a:stretch>
            <a:fillRect/>
          </a:stretch>
        </p:blipFill>
        <p:spPr bwMode="auto">
          <a:xfrm>
            <a:off x="0" y="0"/>
            <a:ext cx="450100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User\Pulpit\projekt zus\zdjecia 2017 6155.jpg"/>
          <p:cNvPicPr>
            <a:picLocks noChangeAspect="1" noChangeArrowheads="1"/>
          </p:cNvPicPr>
          <p:nvPr/>
        </p:nvPicPr>
        <p:blipFill>
          <a:blip r:embed="rId3" cstate="print"/>
          <a:srcRect l="13212" r="10604"/>
          <a:stretch>
            <a:fillRect/>
          </a:stretch>
        </p:blipFill>
        <p:spPr bwMode="auto">
          <a:xfrm>
            <a:off x="4932040" y="3370638"/>
            <a:ext cx="4211960" cy="348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4932040" y="1196752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Comic Sans MS" pitchFamily="66" charset="0"/>
              </a:rPr>
              <a:t>W</a:t>
            </a:r>
            <a:r>
              <a:rPr lang="pl-PL" sz="2000" dirty="0" smtClean="0">
                <a:latin typeface="Comic Sans MS" pitchFamily="66" charset="0"/>
              </a:rPr>
              <a:t>iktoria dowiaduje się o pracy męża i jest przerażona ogromną kwotą za leczenie 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67544" y="4365104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Martyna przychodzi po męża i odbiera zwolnienie </a:t>
            </a:r>
            <a:r>
              <a:rPr lang="pl-PL" sz="2000" dirty="0">
                <a:latin typeface="Comic Sans MS" pitchFamily="66" charset="0"/>
              </a:rPr>
              <a:t>o</a:t>
            </a:r>
            <a:r>
              <a:rPr lang="pl-PL" sz="2000" dirty="0" smtClean="0">
                <a:latin typeface="Comic Sans MS" pitchFamily="66" charset="0"/>
              </a:rPr>
              <a:t>raz wypis. </a:t>
            </a:r>
            <a:endParaRPr lang="pl-PL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Pulpit\projekt zus\zdjecia 2017 6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59473"/>
            <a:ext cx="3600400" cy="519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User\Pulpit\projekt zus\zdjecia 2017 6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441676" y="2551212"/>
            <a:ext cx="515719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323528" y="62068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Wiktoria  nie radzi sobie z spłacaniem rachunków </a:t>
            </a:r>
            <a:r>
              <a:rPr lang="pl-PL" smtClean="0">
                <a:latin typeface="Comic Sans MS" pitchFamily="66" charset="0"/>
              </a:rPr>
              <a:t>za </a:t>
            </a:r>
            <a:r>
              <a:rPr lang="pl-PL" smtClean="0">
                <a:latin typeface="Comic Sans MS" pitchFamily="66" charset="0"/>
              </a:rPr>
              <a:t>leczenie. 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220072" y="62068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Martyna odnosi zwolnienie lekarskie męża do ZUS-u.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Pulpit\projekt zus\zdjecia 2017 6461.jpg"/>
          <p:cNvPicPr>
            <a:picLocks noChangeAspect="1" noChangeArrowheads="1"/>
          </p:cNvPicPr>
          <p:nvPr/>
        </p:nvPicPr>
        <p:blipFill>
          <a:blip r:embed="rId2" cstate="print"/>
          <a:srcRect l="18655" t="4676" r="10874" b="9153"/>
          <a:stretch>
            <a:fillRect/>
          </a:stretch>
        </p:blipFill>
        <p:spPr bwMode="auto">
          <a:xfrm>
            <a:off x="0" y="1"/>
            <a:ext cx="4644008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User\Pulpit\projekt zus\zdjecia 2017 6567.jpg"/>
          <p:cNvPicPr>
            <a:picLocks noChangeAspect="1" noChangeArrowheads="1"/>
          </p:cNvPicPr>
          <p:nvPr/>
        </p:nvPicPr>
        <p:blipFill>
          <a:blip r:embed="rId3" cstate="print"/>
          <a:srcRect l="4512" r="8635" b="1603"/>
          <a:stretch>
            <a:fillRect/>
          </a:stretch>
        </p:blipFill>
        <p:spPr bwMode="auto">
          <a:xfrm>
            <a:off x="4716016" y="3468394"/>
            <a:ext cx="4427984" cy="3389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5004048" y="836712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Z braku pieniędzy na spłacenie leczenia Wiktoria i Mateusz są zmuszeni do sprzedania domu oraz samochodu.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55576" y="429309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Martyna w aptece kupuje leki dla Kuby.</a:t>
            </a:r>
            <a:endParaRPr lang="pl-PL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Pulpit\projekt zus\zdjecia 2017 6447.jpg"/>
          <p:cNvPicPr>
            <a:picLocks noChangeAspect="1" noChangeArrowheads="1"/>
          </p:cNvPicPr>
          <p:nvPr/>
        </p:nvPicPr>
        <p:blipFill>
          <a:blip r:embed="rId2" cstate="print"/>
          <a:srcRect l="6537" r="2615" b="6368"/>
          <a:stretch>
            <a:fillRect/>
          </a:stretch>
        </p:blipFill>
        <p:spPr bwMode="auto">
          <a:xfrm>
            <a:off x="0" y="0"/>
            <a:ext cx="500404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User\Pulpit\projekt zus\zdjecia 2017 6577.jpg"/>
          <p:cNvPicPr>
            <a:picLocks noChangeAspect="1" noChangeArrowheads="1"/>
          </p:cNvPicPr>
          <p:nvPr/>
        </p:nvPicPr>
        <p:blipFill>
          <a:blip r:embed="rId3" cstate="print"/>
          <a:srcRect l="5816" t="17243" r="10622" b="7000"/>
          <a:stretch>
            <a:fillRect/>
          </a:stretch>
        </p:blipFill>
        <p:spPr bwMode="auto">
          <a:xfrm>
            <a:off x="3455368" y="3501008"/>
            <a:ext cx="5688632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5796136" y="119675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Załamane małżeństwo nie wie co już robić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9552" y="414908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Kuba nie dawno zaczął rehabilitacje. </a:t>
            </a:r>
            <a:endParaRPr lang="pl-PL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Pulpit\projekt zus\zdjecia 2017 6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733208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User\Pulpit\projekt zus\zdjecia 2017 6572.jpg"/>
          <p:cNvPicPr>
            <a:picLocks noChangeAspect="1" noChangeArrowheads="1"/>
          </p:cNvPicPr>
          <p:nvPr/>
        </p:nvPicPr>
        <p:blipFill>
          <a:blip r:embed="rId3" cstate="print"/>
          <a:srcRect l="19333" r="11295"/>
          <a:stretch>
            <a:fillRect/>
          </a:stretch>
        </p:blipFill>
        <p:spPr bwMode="auto">
          <a:xfrm>
            <a:off x="4860032" y="1484784"/>
            <a:ext cx="3704066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e tekstowe 14"/>
          <p:cNvSpPr txBox="1"/>
          <p:nvPr/>
        </p:nvSpPr>
        <p:spPr>
          <a:xfrm>
            <a:off x="539552" y="116632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Wiktoria </a:t>
            </a:r>
            <a:r>
              <a:rPr lang="pl-PL" sz="2000" dirty="0">
                <a:latin typeface="Comic Sans MS" pitchFamily="66" charset="0"/>
              </a:rPr>
              <a:t>n</a:t>
            </a:r>
            <a:r>
              <a:rPr lang="pl-PL" sz="2000" dirty="0" smtClean="0">
                <a:latin typeface="Comic Sans MS" pitchFamily="66" charset="0"/>
              </a:rPr>
              <a:t>ie mogła uwierzyć że Mateusz ją okłamał w tak ważnej sprawie więc wzięła z nim rozwód 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364088" y="11663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Martyna i Kuba powoli zaczynają wracać do normalnego funkcjonowania.</a:t>
            </a:r>
            <a:endParaRPr lang="pl-PL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Pulpit\projekt zus\zdjecia 2017 6472.jpg"/>
          <p:cNvPicPr>
            <a:picLocks noChangeAspect="1" noChangeArrowheads="1"/>
          </p:cNvPicPr>
          <p:nvPr/>
        </p:nvPicPr>
        <p:blipFill>
          <a:blip r:embed="rId2" cstate="print"/>
          <a:srcRect t="7227"/>
          <a:stretch>
            <a:fillRect/>
          </a:stretch>
        </p:blipFill>
        <p:spPr bwMode="auto">
          <a:xfrm>
            <a:off x="179512" y="116632"/>
            <a:ext cx="3563888" cy="462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User\Pulpit\projekt zus\Bieszczady, Zakopane i Wieliczka 2010 121.jpg"/>
          <p:cNvPicPr>
            <a:picLocks noChangeAspect="1" noChangeArrowheads="1"/>
          </p:cNvPicPr>
          <p:nvPr/>
        </p:nvPicPr>
        <p:blipFill>
          <a:blip r:embed="rId3" cstate="print"/>
          <a:srcRect r="3835"/>
          <a:stretch>
            <a:fillRect/>
          </a:stretch>
        </p:blipFill>
        <p:spPr bwMode="auto">
          <a:xfrm>
            <a:off x="4067944" y="3284984"/>
            <a:ext cx="4968552" cy="344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4283968" y="548680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Po rozwodzie Wiktoria się wyprowadziła ,a Mateusz nie miał dość pieniędzy by kupić mieszkanie więc zamieszkał w małej, starej kamienicy.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5085184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Comic Sans MS" pitchFamily="66" charset="0"/>
              </a:rPr>
              <a:t>Martyna wraz z Kubą z zaoszczędzonych pieniędzy wyjechali na wakacje.</a:t>
            </a:r>
            <a:endParaRPr lang="pl-PL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4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Motyw4</Template>
  <TotalTime>358</TotalTime>
  <Words>290</Words>
  <Application>Microsoft Office PowerPoint</Application>
  <PresentationFormat>Pokaz na ekranie (4:3)</PresentationFormat>
  <Paragraphs>29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Broadway</vt:lpstr>
      <vt:lpstr>Calibri</vt:lpstr>
      <vt:lpstr>Century</vt:lpstr>
      <vt:lpstr>Comic Sans MS</vt:lpstr>
      <vt:lpstr>Motyw4</vt:lpstr>
      <vt:lpstr>ZUS = SPOKOJNa przyszłość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Użytkownik systemu Windows</cp:lastModifiedBy>
  <cp:revision>27</cp:revision>
  <dcterms:created xsi:type="dcterms:W3CDTF">2017-04-24T18:10:30Z</dcterms:created>
  <dcterms:modified xsi:type="dcterms:W3CDTF">2017-04-26T10:49:35Z</dcterms:modified>
</cp:coreProperties>
</file>